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7E3E-81E9-4ECB-BA08-7511E04B2323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5C88-A63A-44F6-9CA5-A9E4673A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15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7E3E-81E9-4ECB-BA08-7511E04B2323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5C88-A63A-44F6-9CA5-A9E4673A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5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7E3E-81E9-4ECB-BA08-7511E04B2323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5C88-A63A-44F6-9CA5-A9E4673A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59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7E3E-81E9-4ECB-BA08-7511E04B2323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5C88-A63A-44F6-9CA5-A9E4673A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5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7E3E-81E9-4ECB-BA08-7511E04B2323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5C88-A63A-44F6-9CA5-A9E4673A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21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7E3E-81E9-4ECB-BA08-7511E04B2323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5C88-A63A-44F6-9CA5-A9E4673A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7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7E3E-81E9-4ECB-BA08-7511E04B2323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5C88-A63A-44F6-9CA5-A9E4673A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9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7E3E-81E9-4ECB-BA08-7511E04B2323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5C88-A63A-44F6-9CA5-A9E4673A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1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7E3E-81E9-4ECB-BA08-7511E04B2323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5C88-A63A-44F6-9CA5-A9E4673A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23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7E3E-81E9-4ECB-BA08-7511E04B2323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5C88-A63A-44F6-9CA5-A9E4673A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3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7E3E-81E9-4ECB-BA08-7511E04B2323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D5C88-A63A-44F6-9CA5-A9E4673A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8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7E3E-81E9-4ECB-BA08-7511E04B2323}" type="datetimeFigureOut">
              <a:rPr lang="ru-RU" smtClean="0"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D5C88-A63A-44F6-9CA5-A9E4673AF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7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>
                <a:solidFill>
                  <a:prstClr val="black"/>
                </a:solidFill>
                <a:latin typeface="Calibri"/>
              </a:rPr>
              <a:t>Промышленный катализ в нефтепереработке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k-KZ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Лекция 10. Полное гидрирование. Гидрирование в жидкой и паровой фазе. Типы катализаторов. Гидрирование бензола в циклогексан, нитросоединении в амины, нитрилов в амины.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34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664" t="59250" r="22599" b="13676"/>
          <a:stretch/>
        </p:blipFill>
        <p:spPr>
          <a:xfrm>
            <a:off x="2315688" y="1151906"/>
            <a:ext cx="8847117" cy="42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868" t="27349" r="22411" b="4408"/>
          <a:stretch/>
        </p:blipFill>
        <p:spPr>
          <a:xfrm>
            <a:off x="2244437" y="570017"/>
            <a:ext cx="7873340" cy="57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4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Что такое полное </a:t>
            </a:r>
            <a:r>
              <a:rPr lang="ru-RU" dirty="0"/>
              <a:t>гидрирование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Опишите гидрирование </a:t>
            </a:r>
            <a:r>
              <a:rPr lang="ru-RU" dirty="0"/>
              <a:t>в жидкой и паровой фазе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Какие типы катализаторов существуют.</a:t>
            </a:r>
          </a:p>
          <a:p>
            <a:pPr marL="514350" indent="-514350">
              <a:buAutoNum type="arabicPeriod"/>
            </a:pPr>
            <a:r>
              <a:rPr lang="ru-RU" smtClean="0"/>
              <a:t>Опишите гидрирование </a:t>
            </a:r>
            <a:r>
              <a:rPr lang="ru-RU" dirty="0"/>
              <a:t>бензола в циклогексан, </a:t>
            </a:r>
            <a:r>
              <a:rPr lang="ru-RU" dirty="0" err="1"/>
              <a:t>нитросоединении</a:t>
            </a:r>
            <a:r>
              <a:rPr lang="ru-RU" dirty="0"/>
              <a:t> в амины, нитрилов в амины.</a:t>
            </a:r>
          </a:p>
        </p:txBody>
      </p:sp>
    </p:spTree>
    <p:extLst>
      <p:ext uri="{BB962C8B-B14F-4D97-AF65-F5344CB8AC3E}">
        <p14:creationId xmlns:p14="http://schemas.microsoft.com/office/powerpoint/2010/main" val="57762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kk-KZ" dirty="0" smtClean="0"/>
              <a:t>Иванова</a:t>
            </a:r>
            <a:r>
              <a:rPr lang="kk-KZ" dirty="0"/>
              <a:t>, Л.В.	Технология переработки нефти и газа: [Учеб. пособие для нефт. техникумов] М.: Химия, 1966.- 419 с</a:t>
            </a:r>
            <a:r>
              <a:rPr lang="kk-KZ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/>
              <a:t>Капустин В.М. Технология переработки нефти. В 4-х частях. Часть первая Первичная переработка нефти. М.: </a:t>
            </a:r>
            <a:r>
              <a:rPr lang="ru-RU" dirty="0" err="1"/>
              <a:t>КолосС</a:t>
            </a:r>
            <a:r>
              <a:rPr lang="ru-RU" dirty="0"/>
              <a:t>, 2012. 456с.</a:t>
            </a:r>
          </a:p>
        </p:txBody>
      </p:sp>
    </p:spTree>
    <p:extLst>
      <p:ext uri="{BB962C8B-B14F-4D97-AF65-F5344CB8AC3E}">
        <p14:creationId xmlns:p14="http://schemas.microsoft.com/office/powerpoint/2010/main" val="323270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Ознакомление с процессом полного гидрирования. </a:t>
            </a:r>
            <a:r>
              <a:rPr lang="ru-RU" dirty="0"/>
              <a:t>Гидрирование в жидкой и паровой фазе. Типы катализаторов. Гидрирование бензола в циклогексан, </a:t>
            </a:r>
            <a:r>
              <a:rPr lang="ru-RU" dirty="0" err="1"/>
              <a:t>нитросоединении</a:t>
            </a:r>
            <a:r>
              <a:rPr lang="ru-RU" dirty="0"/>
              <a:t> в амины, нитрилов в амины.</a:t>
            </a:r>
          </a:p>
        </p:txBody>
      </p:sp>
    </p:spTree>
    <p:extLst>
      <p:ext uri="{BB962C8B-B14F-4D97-AF65-F5344CB8AC3E}">
        <p14:creationId xmlns:p14="http://schemas.microsoft.com/office/powerpoint/2010/main" val="378418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7841" t="35876" r="22234" b="14217"/>
          <a:stretch/>
        </p:blipFill>
        <p:spPr bwMode="auto">
          <a:xfrm>
            <a:off x="1615044" y="629393"/>
            <a:ext cx="9013372" cy="5747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286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8000" t="23249" r="22556" b="13215"/>
          <a:stretch/>
        </p:blipFill>
        <p:spPr bwMode="auto">
          <a:xfrm>
            <a:off x="1805048" y="450850"/>
            <a:ext cx="8075221" cy="6116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526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354" t="15906" r="22879" b="27255"/>
          <a:stretch/>
        </p:blipFill>
        <p:spPr>
          <a:xfrm>
            <a:off x="2113808" y="332509"/>
            <a:ext cx="8122722" cy="591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5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652" t="42717" r="22104" b="13924"/>
          <a:stretch/>
        </p:blipFill>
        <p:spPr>
          <a:xfrm>
            <a:off x="1900052" y="581890"/>
            <a:ext cx="8051470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4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175" t="27515" r="22671" b="34473"/>
          <a:stretch/>
        </p:blipFill>
        <p:spPr>
          <a:xfrm>
            <a:off x="2683824" y="475012"/>
            <a:ext cx="7802088" cy="533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08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834" t="68630" r="23111" b="14315"/>
          <a:stretch/>
        </p:blipFill>
        <p:spPr>
          <a:xfrm>
            <a:off x="1710048" y="1258784"/>
            <a:ext cx="8229600" cy="40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7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249" t="30536" r="22199" b="43454"/>
          <a:stretch/>
        </p:blipFill>
        <p:spPr>
          <a:xfrm>
            <a:off x="1662545" y="878774"/>
            <a:ext cx="9369632" cy="479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10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103</Words>
  <Application>Microsoft Office PowerPoint</Application>
  <PresentationFormat>Широкоэкранный</PresentationFormat>
  <Paragraphs>11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Промышленный катализ в нефтепереработке</vt:lpstr>
      <vt:lpstr>Цель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Промышленный катализ в нефтепереработке</dc:title>
  <dc:creator>Пользователь Windows</dc:creator>
  <cp:lastModifiedBy>Windows User</cp:lastModifiedBy>
  <cp:revision>6</cp:revision>
  <dcterms:created xsi:type="dcterms:W3CDTF">2018-01-11T11:31:45Z</dcterms:created>
  <dcterms:modified xsi:type="dcterms:W3CDTF">2019-11-02T07:05:37Z</dcterms:modified>
</cp:coreProperties>
</file>